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5" autoAdjust="0"/>
    <p:restoredTop sz="94598" autoAdjust="0"/>
  </p:normalViewPr>
  <p:slideViewPr>
    <p:cSldViewPr>
      <p:cViewPr varScale="1">
        <p:scale>
          <a:sx n="95" d="100"/>
          <a:sy n="95" d="100"/>
        </p:scale>
        <p:origin x="-7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6809-461F-4EAC-978D-279313E1FC06}" type="datetimeFigureOut">
              <a:rPr lang="el-GR" smtClean="0"/>
              <a:pPr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3371-4F2A-4A86-BADB-30282C51C76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Προβολή στην οθόνη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Διαφάνεια 1</vt:lpstr>
      <vt:lpstr>Διαφάνεια 2</vt:lpstr>
      <vt:lpstr>Διαφάνεια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9</cp:revision>
  <dcterms:created xsi:type="dcterms:W3CDTF">2023-01-13T01:14:32Z</dcterms:created>
  <dcterms:modified xsi:type="dcterms:W3CDTF">2024-12-11T12:26:18Z</dcterms:modified>
</cp:coreProperties>
</file>